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0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8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7903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530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122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68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28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91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8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6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3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59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65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9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69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2C55C-74CD-4F7B-88CD-5CC2BC07DDB3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E94684-FB9B-40BF-B02A-9A67225F2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3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A8EE5-BF63-4F56-AB90-3AA4DC889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555752"/>
            <a:ext cx="11186160" cy="356616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культуры безопасной жизнедеятельности и здорового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образа жизни</a:t>
            </a: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(содержательный	 модуль 9.3.)</a:t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DFA56E-4AC1-4CEF-93D2-BB0A27C598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9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172554A-FE7C-48C8-824D-01CCE5F5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360" y="652363"/>
            <a:ext cx="11338560" cy="93259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содержательного модуля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74AD605-0E25-4CB6-A289-61782EAD82F7}"/>
              </a:ext>
            </a:extLst>
          </p:cNvPr>
          <p:cNvSpPr/>
          <p:nvPr/>
        </p:nvSpPr>
        <p:spPr>
          <a:xfrm>
            <a:off x="985520" y="1930400"/>
            <a:ext cx="3271520" cy="34848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Профилактика детского неблагополучия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DBEF1C3-6516-4402-9A65-08C7042C2C21}"/>
              </a:ext>
            </a:extLst>
          </p:cNvPr>
          <p:cNvSpPr/>
          <p:nvPr/>
        </p:nvSpPr>
        <p:spPr>
          <a:xfrm>
            <a:off x="8524240" y="1930400"/>
            <a:ext cx="3271520" cy="34848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Здоровый выбор: физическая культура и спорт, безопасная образовательная среда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1C3E1FB1-D1A9-4E90-ABF0-B86026B2DD54}"/>
              </a:ext>
            </a:extLst>
          </p:cNvPr>
          <p:cNvSpPr/>
          <p:nvPr/>
        </p:nvSpPr>
        <p:spPr>
          <a:xfrm>
            <a:off x="4754880" y="1930400"/>
            <a:ext cx="3271520" cy="34848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Личная безопасность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66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680" y="162560"/>
            <a:ext cx="10505440" cy="82296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Профилактика детского неблагополучия</a:t>
            </a: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CA4F85-932B-4A9B-A9B1-D1B292203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6720" y="1187990"/>
            <a:ext cx="11361762" cy="55480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ru-RU" sz="2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направления</a:t>
            </a:r>
            <a:endParaRPr lang="ru-RU" sz="28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осуществить комплексный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по выявлению причин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возникновения трудных жизненных ситуации у детей и молодежи и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анализу эффективности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профилактической деятельности и социально-педагогического сопровождения в регионе;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раннее выявление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риска СОП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создание эффективной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 профилактики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детского и семейного неблагополучия;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обеспечить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доступность психологической помощи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семье и детям;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систему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социально-педагогического партнёрства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решении проблем детей, оказавшихся в трудной жизненной ситуации;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научно-методическое обеспечение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процесса социально-педагогического сопровождения детей, оказавшихся в трудной жизненной ситуации.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4442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0" y="345440"/>
            <a:ext cx="10454640" cy="89408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Профилактика детского неблагополучия</a:t>
            </a: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A0D7B91-5FE9-4F4F-B4B8-C782F10F0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9680" y="1442720"/>
            <a:ext cx="10657840" cy="5191760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buNone/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Ключевые программы и проекты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компетентности родителей обучающихся в вопросах образования и воспитания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 т.ч. федеральный проект «Поддержка семей, имеющих детей»;</a:t>
            </a:r>
          </a:p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совершенствование трехуровневой системы оказания психологической помощи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функционирование ИС «Траектория»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инструмента межведомственного взаимодействия с целью профилактики и выявления фактов детского и семейного неблагополучия;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межведомственные мероприятия и проекты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направленные на профилактику детского неблагополучия.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126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5036" y="100870"/>
            <a:ext cx="8911687" cy="8128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Личная безопасность</a:t>
            </a:r>
            <a:br>
              <a:rPr lang="ru-RU" sz="3600" b="1" dirty="0">
                <a:solidFill>
                  <a:schemeClr val="tx1"/>
                </a:solidFill>
              </a:rPr>
            </a:b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CA4F85-932B-4A9B-A9B1-D1B292203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959" y="761270"/>
            <a:ext cx="11562082" cy="58739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ru-RU" sz="28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направления</a:t>
            </a:r>
            <a:endParaRPr lang="ru-RU" sz="2800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системы мер, </a:t>
            </a:r>
            <a:r>
              <a:rPr lang="ru-RU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исключающих любое проявление психологического насилия </a:t>
            </a: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 взаимодействии участников образовательных отношений;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выявление факторов</a:t>
            </a: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определяющих возникновение и действие стрессов в условиях школы, создающих риски нарушения психического и психологического здоровья участников образовательных отношений;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психологической компетенции педагогов и родителей</a:t>
            </a: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формирование культуры гуманистического, личностно-ориентированного подхода в решении образовательных и воспитательных задач;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эмоционально комфортной образовательной среды </a:t>
            </a: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образовательном учреждении, с направленностью на уважительные, доверительные, поддерживающие отношения между всеми субъектами образовательных отношений; 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удовлетворенности</a:t>
            </a:r>
            <a:r>
              <a:rPr lang="ru-RU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основными характеристиками взаимодействия участниками образовательных отношений.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00406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5516" y="30480"/>
            <a:ext cx="8911687" cy="7112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Личная безопасность</a:t>
            </a:r>
            <a:br>
              <a:rPr lang="ru-RU" sz="3600" b="1" dirty="0">
                <a:solidFill>
                  <a:schemeClr val="tx1"/>
                </a:solidFill>
              </a:rPr>
            </a:b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A0D7B91-5FE9-4F4F-B4B8-C782F10F0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840" y="599440"/>
            <a:ext cx="11277600" cy="6045930"/>
          </a:xfrm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15000"/>
              </a:lnSpc>
              <a:buNone/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Ключевые программы и проекты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социальной и коммуникативной компетентности детей и подростков,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создание благоприятного социально-психологического климата как в ученических, так и в педагогических коллективах;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ресурсов стрессоустойчивости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формирование навыков безопасного реагирования в стрессовых и экстремальных ситуациях;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родительского образования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выявление и снижение факторов риска насилия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школьной среде;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 и проекты, обеспечивающие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культуры взаимоотношений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умений анализировать ситуацию и выбирать соответствующее поведение, не ущемляющее свободы и достоинства другого человека;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повышения психолого-педагогической компетентности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культуры гуманистического, личностно-ориентированного подхода в решении образовательных и воспитательных задач у педагогов;</a:t>
            </a:r>
          </a:p>
          <a:p>
            <a:pPr algn="just">
              <a:lnSpc>
                <a:spcPct val="115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 технологий психогигиены и </a:t>
            </a:r>
            <a:r>
              <a:rPr lang="ru-RU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здоровьесбережения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в педагогическую деятельность, так и в учебную деятельность обучающихся;</a:t>
            </a:r>
          </a:p>
          <a:p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программы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профилактики </a:t>
            </a:r>
            <a:r>
              <a:rPr lang="ru-RU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буллинга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суицидального, экстремистского поведения, употребления ПАВ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62435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760" y="100870"/>
            <a:ext cx="10160000" cy="8128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Здоровый выбор: физическая культура и спорт, безопасная образовательная среда</a:t>
            </a:r>
            <a:br>
              <a:rPr lang="ru-RU" sz="3600" b="1" dirty="0">
                <a:solidFill>
                  <a:schemeClr val="tx1"/>
                </a:solidFill>
              </a:rPr>
            </a:br>
            <a:br>
              <a:rPr lang="ru-RU" sz="3600" b="1" dirty="0">
                <a:solidFill>
                  <a:schemeClr val="tx1"/>
                </a:solidFill>
              </a:rPr>
            </a:b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CA4F85-932B-4A9B-A9B1-D1B292203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399" y="1270000"/>
            <a:ext cx="11470641" cy="53543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направления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у подрастающего поколения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ответственного отношения к своему здоровью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потребности в здоровом образе жизни;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в детской и семейной среде системы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мотивации к активному и здоровому образу жизни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занятиям физической культурой и спортом, развитие культуры здорового питания;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детей, в том числе детей с ограниченными возможностями здоровья,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регулярных занятий физической культурой и спортом, развивающего отдыха и оздоровления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 том числе на основе развития спортивной инфраструктуры и повышения эффективности ее использования; 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содействие проведению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массовых общественно-спортивных мероприятий и привлечение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 участию в них детей.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77218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892B2-E50E-4997-BEB7-D3CA0027F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360" y="30480"/>
            <a:ext cx="10353040" cy="7112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Направление: </a:t>
            </a:r>
            <a:r>
              <a:rPr lang="ru-RU" sz="3600" b="1" i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Здоровый выбор: физическая культура и спорт, безопасная образовательная среда</a:t>
            </a:r>
            <a:br>
              <a:rPr lang="ru-RU" sz="3600" b="1" dirty="0">
                <a:solidFill>
                  <a:schemeClr val="tx1"/>
                </a:solidFill>
              </a:rPr>
            </a:br>
            <a:br>
              <a:rPr lang="ru-RU" sz="36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A0D7B91-5FE9-4F4F-B4B8-C782F10F0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3920" y="1249680"/>
            <a:ext cx="11145520" cy="5395690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15000"/>
              </a:lnSpc>
              <a:buNone/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Ключевые программы и проекты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0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ответственного отношения к состоянию своего здоровья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на профилактику развития вредных привычек, различных форм асоциального поведения;</a:t>
            </a:r>
          </a:p>
          <a:p>
            <a:pPr indent="449580" algn="just">
              <a:lnSpc>
                <a:spcPct val="110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условий для занятий физической культурой и спортом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(например, развитие спортивных клубов, спортивных площадок, проведение спортивных мероприятий, состязаний);</a:t>
            </a:r>
          </a:p>
          <a:p>
            <a:pPr indent="449580" algn="just">
              <a:lnSpc>
                <a:spcPct val="110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пропаганды здорового образа жизни и физической культуры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(информационное сопровождение спортивных соревнований и мероприятий, разработка и реализация информационно-пропагандистских мероприятий для различных групп населения); </a:t>
            </a:r>
          </a:p>
          <a:p>
            <a:pPr indent="449580" algn="just">
              <a:lnSpc>
                <a:spcPct val="110000"/>
              </a:lnSpc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и проекты, направленные на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культуры здоровья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(сдача норм ГТО, проведение конкурсов, проведение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мониторинга организации </a:t>
            </a:r>
            <a:r>
              <a:rPr lang="ru-RU" sz="2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здоровьесберегающей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среды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образовательных организациях).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0895259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715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Symbol</vt:lpstr>
      <vt:lpstr>Times New Roman</vt:lpstr>
      <vt:lpstr>Wingdings 3</vt:lpstr>
      <vt:lpstr>Легкий дым</vt:lpstr>
      <vt:lpstr>   Формирование культуры безопасной жизнедеятельности и здорового образа жизни  (содержательный  модуль 9.3.) </vt:lpstr>
      <vt:lpstr>Направления содержательного модуля</vt:lpstr>
      <vt:lpstr>Направление: Профилактика детского неблагополучия </vt:lpstr>
      <vt:lpstr>Направление: Профилактика детского неблагополучия </vt:lpstr>
      <vt:lpstr>Направление: Личная безопасность  </vt:lpstr>
      <vt:lpstr>Направление: Личная безопасность  </vt:lpstr>
      <vt:lpstr>Направление: Здоровый выбор: физическая культура и спорт, безопасная образовательная среда   </vt:lpstr>
      <vt:lpstr>Направление: Здоровый выбор: физическая культура и спорт, безопасная образовательная среда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Формирование культуры безопасной жизнедеятельности и здорового образа жизни  (содержательный  модуль 9.3.) </dc:title>
  <dc:creator>Шведчикова Юлия Сергеевна</dc:creator>
  <cp:lastModifiedBy>Шведчикова Юлия Сергеевна</cp:lastModifiedBy>
  <cp:revision>7</cp:revision>
  <dcterms:created xsi:type="dcterms:W3CDTF">2021-08-17T03:56:14Z</dcterms:created>
  <dcterms:modified xsi:type="dcterms:W3CDTF">2021-08-17T05:41:37Z</dcterms:modified>
</cp:coreProperties>
</file>